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0"/>
  </p:notesMasterIdLst>
  <p:handoutMasterIdLst>
    <p:handoutMasterId r:id="rId11"/>
  </p:handoutMasterIdLst>
  <p:sldIdLst>
    <p:sldId id="258" r:id="rId3"/>
    <p:sldId id="259" r:id="rId4"/>
    <p:sldId id="263" r:id="rId5"/>
    <p:sldId id="260" r:id="rId6"/>
    <p:sldId id="261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7CC58-21DF-45E0-9C83-5689BA8E893E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194E1-C404-494D-90C4-76F09FA5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C1DCC-F72F-4E93-BB8C-E5CEFD96BEC5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074D-717C-46BA-8081-604674BE3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3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B1F82-58EF-4D22-852D-D3E7AD933D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1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" y="0"/>
            <a:ext cx="12188952" cy="6858000"/>
            <a:chOff x="-1" y="0"/>
            <a:chExt cx="12188952" cy="6858000"/>
          </a:xfrm>
        </p:grpSpPr>
        <p:pic>
          <p:nvPicPr>
            <p:cNvPr id="10" name="Picture 9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88952" cy="68580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0" y="0"/>
              <a:ext cx="4457701" cy="6858000"/>
              <a:chOff x="0" y="0"/>
              <a:chExt cx="4457701" cy="6858000"/>
            </a:xfrm>
          </p:grpSpPr>
          <p:sp>
            <p:nvSpPr>
              <p:cNvPr id="8" name="Rectangle 2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1100667" cy="6858000"/>
              </a:xfrm>
              <a:prstGeom prst="rect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ltGray">
              <a:xfrm>
                <a:off x="1" y="3543300"/>
                <a:ext cx="4457700" cy="122238"/>
              </a:xfrm>
              <a:prstGeom prst="rect">
                <a:avLst/>
              </a:prstGeom>
              <a:solidFill>
                <a:schemeClr val="accent3">
                  <a:alpha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6862125-6A3A-48C8-AEA3-69526B7594CE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532363-5462-4229-83AC-AF010E83D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05234"/>
            <a:ext cx="9144000" cy="1655762"/>
          </a:xfrm>
        </p:spPr>
        <p:txBody>
          <a:bodyPr/>
          <a:lstStyle>
            <a:lvl1pPr marL="0" indent="0" algn="ctr">
              <a:buNone/>
              <a:defRPr sz="2400" b="0" cap="none" spc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ltGray"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 b="0" cap="none" spc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5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4866-7915-4EE0-9927-C6A2A1D33B19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ECB-85FE-46BC-BD56-FFA3D3AB591F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0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97F8-118F-4AE6-987E-ECD54D88E0DE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9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78AB-EE52-4520-A2F7-FA7F3EA0900B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6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24F-E122-4E82-934B-11114A2DA84A}" type="datetime1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7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697F-8DCA-4E05-9F1F-138675464B8A}" type="datetime1">
              <a:rPr lang="en-US" smtClean="0"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938C-F098-4988-84F4-CBDAF2961A28}" type="datetime1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D108-99FC-4A8E-BC83-D17B6F94D5BF}" type="datetime1">
              <a:rPr lang="en-US" smtClean="0"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1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D7D2-C0EC-4927-A811-76260AAFF2A5}" type="datetime1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7E88-73E7-4830-B088-E57CE7942F46}" type="datetime1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4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D96CFE0-3C77-45FF-BB90-C6EE256FAB8B}" type="datetime1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532363-5462-4229-83AC-AF010E83D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ltGray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5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Water </a:t>
            </a:r>
            <a:r>
              <a:rPr lang="en-US" dirty="0"/>
              <a:t>C</a:t>
            </a:r>
            <a:r>
              <a:rPr lang="en-US" dirty="0" smtClean="0"/>
              <a:t>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3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The water cycle is a process  of many stages.</a:t>
            </a:r>
          </a:p>
          <a:p>
            <a:pPr marL="457200" lvl="1" indent="0">
              <a:buNone/>
            </a:pPr>
            <a:r>
              <a:rPr lang="en-US" dirty="0" smtClean="0"/>
              <a:t>1. Sea water evaporates int</a:t>
            </a:r>
            <a:r>
              <a:rPr lang="en-US" dirty="0"/>
              <a:t>o</a:t>
            </a:r>
            <a:r>
              <a:rPr lang="en-US" dirty="0" smtClean="0"/>
              <a:t> the clouds</a:t>
            </a:r>
          </a:p>
          <a:p>
            <a:pPr marL="457200" lvl="1" indent="0">
              <a:buNone/>
            </a:pPr>
            <a:r>
              <a:rPr lang="en-US" dirty="0" smtClean="0"/>
              <a:t>2. The clouds rain onto a hill</a:t>
            </a:r>
          </a:p>
          <a:p>
            <a:pPr marL="457200" lvl="1" indent="0">
              <a:buNone/>
            </a:pPr>
            <a:r>
              <a:rPr lang="en-US" dirty="0" smtClean="0"/>
              <a:t>3. The water soaks into the ground</a:t>
            </a:r>
          </a:p>
          <a:p>
            <a:pPr marL="457200" lvl="1" indent="0">
              <a:buNone/>
            </a:pPr>
            <a:r>
              <a:rPr lang="en-US" dirty="0" smtClean="0"/>
              <a:t>4. The water makes a stream</a:t>
            </a:r>
          </a:p>
          <a:p>
            <a:pPr marL="457200" lvl="1" indent="0">
              <a:buNone/>
            </a:pPr>
            <a:r>
              <a:rPr lang="en-US" dirty="0" smtClean="0"/>
              <a:t>5. The stream joins a river</a:t>
            </a:r>
          </a:p>
          <a:p>
            <a:pPr marL="457200" lvl="1" indent="0">
              <a:buNone/>
            </a:pPr>
            <a:r>
              <a:rPr lang="en-US" dirty="0" smtClean="0"/>
              <a:t>6 .The river joins the sea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Water Cycle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1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4gbates.wikispaces.com/file/view/labelanswers.gif/180584281/labelansw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312093"/>
            <a:ext cx="10698480" cy="63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0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average each person in Dublin consumes 150 litres of water per day</a:t>
            </a:r>
          </a:p>
          <a:p>
            <a:r>
              <a:rPr lang="en-US" dirty="0" smtClean="0"/>
              <a:t>When you consider: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There are 365 days in a year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There are 565,000 people in Dublin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The average person consumes 150 litres a day</a:t>
            </a:r>
          </a:p>
          <a:p>
            <a:r>
              <a:rPr lang="en-US" dirty="0" smtClean="0"/>
              <a:t> The people in Dublin consume 30,933,750 litres a  year (150 </a:t>
            </a:r>
            <a:r>
              <a:rPr lang="en-US" dirty="0"/>
              <a:t>multiplied by 365 multiplied by 565,000 is </a:t>
            </a:r>
            <a:r>
              <a:rPr lang="en-US" dirty="0" smtClean="0"/>
              <a:t>3,093,3750)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Reduce your water footprint </a:t>
            </a:r>
          </a:p>
          <a:p>
            <a:r>
              <a:rPr lang="en-US" dirty="0" smtClean="0"/>
              <a:t>Take a shower instead of a bath</a:t>
            </a:r>
          </a:p>
          <a:p>
            <a:r>
              <a:rPr lang="en-US" dirty="0" smtClean="0"/>
              <a:t>Turn off the tap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2468881"/>
            <a:ext cx="5585297" cy="28582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Do?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41745" y="3574834"/>
            <a:ext cx="65924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Every day in the United States, </a:t>
            </a:r>
            <a:r>
              <a:rPr lang="en-US" sz="2800" dirty="0" smtClean="0"/>
              <a:t>people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drink </a:t>
            </a:r>
            <a:r>
              <a:rPr lang="en-US" sz="2800" dirty="0"/>
              <a:t>about 110 </a:t>
            </a:r>
            <a:r>
              <a:rPr lang="en-US" sz="2800" dirty="0" smtClean="0"/>
              <a:t>million gallons </a:t>
            </a:r>
          </a:p>
          <a:p>
            <a:r>
              <a:rPr lang="en-US" sz="2800" dirty="0" smtClean="0"/>
              <a:t>of </a:t>
            </a:r>
            <a:r>
              <a:rPr lang="en-US" sz="2800" dirty="0"/>
              <a:t>water. </a:t>
            </a:r>
          </a:p>
        </p:txBody>
      </p:sp>
    </p:spTree>
    <p:extLst>
      <p:ext uri="{BB962C8B-B14F-4D97-AF65-F5344CB8AC3E}">
        <p14:creationId xmlns:p14="http://schemas.microsoft.com/office/powerpoint/2010/main" val="56303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Public water suppliers process 38 billion gallons of water per day </a:t>
            </a:r>
            <a:r>
              <a:rPr lang="en-US" dirty="0" smtClean="0"/>
              <a:t>for </a:t>
            </a:r>
            <a:r>
              <a:rPr lang="en-US" dirty="0"/>
              <a:t>domestic and public use. </a:t>
            </a:r>
          </a:p>
          <a:p>
            <a:r>
              <a:rPr lang="en-US" dirty="0"/>
              <a:t>The average 5-minute shower </a:t>
            </a:r>
            <a:r>
              <a:rPr lang="en-US" dirty="0" smtClean="0"/>
              <a:t>use</a:t>
            </a:r>
            <a:r>
              <a:rPr lang="en-US" dirty="0" smtClean="0"/>
              <a:t>s about 15-25 </a:t>
            </a:r>
            <a:r>
              <a:rPr lang="en-US" dirty="0"/>
              <a:t>gallons of </a:t>
            </a:r>
            <a:r>
              <a:rPr lang="en-US" dirty="0" smtClean="0"/>
              <a:t>water. </a:t>
            </a:r>
            <a:endParaRPr lang="en-US" dirty="0"/>
          </a:p>
          <a:p>
            <a:r>
              <a:rPr lang="en-US" dirty="0" smtClean="0"/>
              <a:t>40 </a:t>
            </a:r>
            <a:r>
              <a:rPr lang="en-US" dirty="0"/>
              <a:t>gallons are used in 10 minutes.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every household in America had a </a:t>
            </a:r>
            <a:r>
              <a:rPr lang="en-US" dirty="0" smtClean="0"/>
              <a:t>tap </a:t>
            </a:r>
            <a:r>
              <a:rPr lang="en-US" dirty="0"/>
              <a:t>that dripped once </a:t>
            </a:r>
            <a:r>
              <a:rPr lang="en-US" dirty="0" smtClean="0"/>
              <a:t>each second</a:t>
            </a:r>
            <a:r>
              <a:rPr lang="en-US" dirty="0"/>
              <a:t>, 928 million gallons of water a day would leak away.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670" y="4103835"/>
            <a:ext cx="3852660" cy="220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2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B</a:t>
            </a:r>
            <a:r>
              <a:rPr lang="en-US" sz="5400" dirty="0" smtClean="0"/>
              <a:t>y </a:t>
            </a:r>
            <a:r>
              <a:rPr lang="en-US" sz="5400" dirty="0"/>
              <a:t>F</a:t>
            </a:r>
            <a:r>
              <a:rPr lang="en-US" sz="5400" dirty="0" smtClean="0"/>
              <a:t>inn </a:t>
            </a:r>
            <a:r>
              <a:rPr lang="en-US" sz="5400" dirty="0"/>
              <a:t>B</a:t>
            </a:r>
            <a:r>
              <a:rPr lang="en-US" sz="5400" dirty="0" smtClean="0"/>
              <a:t>liss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3633787" cy="37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5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Whirlpool desig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hirlpool design template" id="{B0128F98-607F-47C4-A649-292B01FF2444}" vid="{FC96924F-4682-4782-BA1F-5BADBD07190F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0480BBF-5CF3-42A1-972C-384415DA73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Whirlpool design slides</Template>
  <TotalTime>0</TotalTime>
  <Words>227</Words>
  <Application>Microsoft Office PowerPoint</Application>
  <PresentationFormat>Custom</PresentationFormat>
  <Paragraphs>31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Whirlpool design template</vt:lpstr>
      <vt:lpstr>The Water Cycle</vt:lpstr>
      <vt:lpstr>The Water Cycle </vt:lpstr>
      <vt:lpstr>PowerPoint Presentation</vt:lpstr>
      <vt:lpstr>Facts</vt:lpstr>
      <vt:lpstr>What Can You Do? </vt:lpstr>
      <vt:lpstr>Facts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2017-03-01T18:08:23Z</dcterms:created>
  <dcterms:modified xsi:type="dcterms:W3CDTF">2017-03-03T14:19:04Z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TC034606179991</vt:lpwstr>
  </property>
</Properties>
</file>